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93" r:id="rId3"/>
    <p:sldId id="257" r:id="rId4"/>
    <p:sldId id="263" r:id="rId5"/>
    <p:sldId id="264" r:id="rId6"/>
    <p:sldId id="268" r:id="rId7"/>
    <p:sldId id="265" r:id="rId8"/>
    <p:sldId id="266" r:id="rId9"/>
    <p:sldId id="269" r:id="rId10"/>
    <p:sldId id="270" r:id="rId11"/>
    <p:sldId id="267" r:id="rId12"/>
    <p:sldId id="272" r:id="rId13"/>
    <p:sldId id="271" r:id="rId14"/>
    <p:sldId id="273" r:id="rId15"/>
    <p:sldId id="274" r:id="rId16"/>
    <p:sldId id="275" r:id="rId17"/>
    <p:sldId id="278" r:id="rId18"/>
    <p:sldId id="276" r:id="rId19"/>
    <p:sldId id="279" r:id="rId20"/>
    <p:sldId id="277" r:id="rId21"/>
    <p:sldId id="280" r:id="rId22"/>
    <p:sldId id="281" r:id="rId23"/>
    <p:sldId id="282" r:id="rId24"/>
    <p:sldId id="284" r:id="rId25"/>
    <p:sldId id="285" r:id="rId26"/>
    <p:sldId id="286" r:id="rId27"/>
    <p:sldId id="283" r:id="rId28"/>
    <p:sldId id="287" r:id="rId29"/>
    <p:sldId id="288" r:id="rId30"/>
    <p:sldId id="289" r:id="rId31"/>
    <p:sldId id="290" r:id="rId32"/>
    <p:sldId id="291" r:id="rId33"/>
    <p:sldId id="292" r:id="rId34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5C5"/>
    <a:srgbClr val="F2F2F2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1AB18-E840-46D9-B3AC-ED5EF116504E}" type="datetimeFigureOut">
              <a:rPr lang="LID4096" smtClean="0"/>
              <a:t>07/07/2024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0B947-0139-4167-9705-BB4C46BA237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6177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E7D6A-E6B3-E334-D5C6-F50ECFC0E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0E91DC-4DE1-76EE-C723-FA94CA4C9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51C0D-E6C9-77D6-99A1-EB1D6B5FA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0EF9-9CDA-4C4B-BF9F-9C957717F1BD}" type="datetimeFigureOut">
              <a:rPr lang="LID4096" smtClean="0"/>
              <a:t>07/07/2024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429CD-3C2D-70D9-AFF7-0FA35363D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D5CF3-4EA6-123F-4263-4792268B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A61A-B393-47AE-84CD-90A672E38F8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5603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153BE-E3C7-6EF5-860A-3A08E03D8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0F9DDF-90A6-D675-959F-A16C54BA2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24AE0-F3AF-F367-5AEF-0108FA092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0EF9-9CDA-4C4B-BF9F-9C957717F1BD}" type="datetimeFigureOut">
              <a:rPr lang="LID4096" smtClean="0"/>
              <a:t>07/07/2024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8F8D9-C08B-1B01-6954-2680665A0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7C4CD-5931-E132-39F1-8B6465C0E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A61A-B393-47AE-84CD-90A672E38F8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2137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2AF207-4BE7-D9AF-5DC0-F9931B5F95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2A2D1D-7805-1F8B-25D0-9446BDE65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015E0-6787-4D5C-76F7-88A9DB7A0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0EF9-9CDA-4C4B-BF9F-9C957717F1BD}" type="datetimeFigureOut">
              <a:rPr lang="LID4096" smtClean="0"/>
              <a:t>07/07/2024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F18F0-CABB-6871-21F4-BE55A0DC7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5D45D-9590-7201-BAF1-273AC0F0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A61A-B393-47AE-84CD-90A672E38F8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3456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6908-D450-61DF-9003-25E6FBF1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35DDE-FF09-8663-534D-02C22C8C8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D40AA-5690-A39F-D9C6-04B025C23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0EF9-9CDA-4C4B-BF9F-9C957717F1BD}" type="datetimeFigureOut">
              <a:rPr lang="LID4096" smtClean="0"/>
              <a:t>07/07/2024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6EF7E-FDD6-D2EE-7F8C-CA7E16477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C8DA8-96E2-8F17-C84D-6B04E36C1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A61A-B393-47AE-84CD-90A672E38F8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0449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1B583-D0B6-5DBF-0801-47C1709BB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4A8FF-54E7-0DEF-6F86-3A1B36A68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D4B78-9A51-AB2A-0EEF-5A4FFC876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0EF9-9CDA-4C4B-BF9F-9C957717F1BD}" type="datetimeFigureOut">
              <a:rPr lang="LID4096" smtClean="0"/>
              <a:t>07/07/2024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A9B12-0F90-6C83-B4AE-0FDFC3A5B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88493-A15F-5428-3A76-0C8A6168D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A61A-B393-47AE-84CD-90A672E38F8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3378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8275B-63E7-6CAB-4948-CAF7F1D1A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8EED2-64ED-47A4-6E11-9A04F50F53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680F46-B850-D3DD-4935-3DC4A3D58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31626-8688-6012-525C-20E944464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0EF9-9CDA-4C4B-BF9F-9C957717F1BD}" type="datetimeFigureOut">
              <a:rPr lang="LID4096" smtClean="0"/>
              <a:t>07/07/2024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1C77AF-2FD6-4547-1DE9-437298BC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46B07-D10D-006E-92EA-38436217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A61A-B393-47AE-84CD-90A672E38F8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45447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02978-3066-869B-1576-7A8BFBA0D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44043-CF8E-E611-BBA1-0CD6EDF20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AD1F4-70CE-1DF9-0DA3-F34267213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90A1E9-8209-DB7C-5017-B1ABD32B4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45C5E5-D3AD-DC48-0356-CB4AECC66C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EAE0CA-133B-0E74-A2AC-821194510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0EF9-9CDA-4C4B-BF9F-9C957717F1BD}" type="datetimeFigureOut">
              <a:rPr lang="LID4096" smtClean="0"/>
              <a:t>07/07/2024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F9DB0F-2674-15DE-306B-5807BFA1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0DC7-A2E8-D2A0-AB84-94B4DE35F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A61A-B393-47AE-84CD-90A672E38F8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5727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F9BE0-5272-E5C4-F392-528C41EDF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C3C16B-EBE3-F659-6972-16D2E40C2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0EF9-9CDA-4C4B-BF9F-9C957717F1BD}" type="datetimeFigureOut">
              <a:rPr lang="LID4096" smtClean="0"/>
              <a:t>07/07/2024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CF475C-E51F-72A6-F40C-F7FE8C8A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F10206-4900-E0E1-1E99-F5B85AB41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A61A-B393-47AE-84CD-90A672E38F8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3105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504565-F480-74A3-3176-413D95DDB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0EF9-9CDA-4C4B-BF9F-9C957717F1BD}" type="datetimeFigureOut">
              <a:rPr lang="LID4096" smtClean="0"/>
              <a:t>07/07/2024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D4B14-4D22-5B85-217D-43C4ECB55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9A2B1-CCD1-D906-16F0-052FA412A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A61A-B393-47AE-84CD-90A672E38F8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6910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6EF40-7C24-21FA-A282-EAD53E3A8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EA970-DBB9-6089-3429-C77A832A0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78816-FD71-BAEB-8F85-F1D7B5281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0DD15-A488-3515-8842-295D4C01D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0EF9-9CDA-4C4B-BF9F-9C957717F1BD}" type="datetimeFigureOut">
              <a:rPr lang="LID4096" smtClean="0"/>
              <a:t>07/07/2024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DF3C4F-E148-F36D-35A4-7B1AEE942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1B437-4999-B87F-15AC-24984DEF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A61A-B393-47AE-84CD-90A672E38F8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37783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DED6A-C3DC-D2C3-E0DA-A8366C918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BE5E34-4E20-53A0-B80C-B1D4E8BF5F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8596F9-5E89-F5EF-C2C6-A223211A9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109A3-F06D-90AC-DE03-3DA8ECA96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30EF9-9CDA-4C4B-BF9F-9C957717F1BD}" type="datetimeFigureOut">
              <a:rPr lang="LID4096" smtClean="0"/>
              <a:t>07/07/2024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C46C9-A845-F317-B7AE-D2021DAED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9196C-4017-5002-F3BE-F7D9CB860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A61A-B393-47AE-84CD-90A672E38F8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9107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4C829-A883-26C4-D75A-8B878A267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22CBF2-8BFF-AF45-BAA7-C704EEB89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1B14F-1D20-7753-E24B-E734489D9A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30EF9-9CDA-4C4B-BF9F-9C957717F1BD}" type="datetimeFigureOut">
              <a:rPr lang="LID4096" smtClean="0"/>
              <a:t>07/07/2024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9E8B1-8889-FADB-81CB-6B8500ED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E9EF4-E958-AB7F-2644-FAD7F816E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CA61A-B393-47AE-84CD-90A672E38F8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2545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B854071-A70A-6A5A-72D3-0B20C31F4D01}"/>
              </a:ext>
            </a:extLst>
          </p:cNvPr>
          <p:cNvSpPr/>
          <p:nvPr/>
        </p:nvSpPr>
        <p:spPr>
          <a:xfrm>
            <a:off x="4694581" y="1501890"/>
            <a:ext cx="2802835" cy="2802835"/>
          </a:xfrm>
          <a:prstGeom prst="ellipse">
            <a:avLst/>
          </a:prstGeom>
          <a:noFill/>
          <a:ln w="57150">
            <a:solidFill>
              <a:srgbClr val="00B05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Yekan" panose="00000400000000000000" pitchFamily="2" charset="-78"/>
              </a:rPr>
              <a:t>عکس نوآور آینده</a:t>
            </a:r>
            <a:endParaRPr lang="LID4096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D6429D-6B39-81D7-8CC9-95ECE20FBD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4614203"/>
            <a:ext cx="2140840" cy="209802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F8FF0A6-83FE-A8F3-9A29-49CDA222E733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نام نوآور آینده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173E0DA-44FC-0289-2D11-DB1E818920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9719009" y="4878961"/>
            <a:ext cx="2015997" cy="159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597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تفکر انتقادی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anose="00000400000000000000" pitchFamily="2" charset="-78"/>
              </a:rPr>
              <a:t>8</a:t>
            </a:r>
            <a:endParaRPr lang="LID4096" sz="24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323055" y="1698645"/>
            <a:ext cx="11545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فعالیت داوطلبانه در رابطه با کارگاه تفکر انتقادی انجام دهید و ارائه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734199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866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پرسشگری و روش‌های گردآوری اطلاعات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anose="00000400000000000000" pitchFamily="2" charset="-78"/>
              </a:rPr>
              <a:t>9</a:t>
            </a:r>
            <a:endParaRPr lang="LID4096" sz="24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راجع به منابع اطلاعاتی دست اول (یا منابع اولیه) (</a:t>
            </a:r>
            <a:r>
              <a:rPr lang="en-US" sz="2800" b="1" dirty="0">
                <a:cs typeface="B Nazanin" panose="00000400000000000000" pitchFamily="2" charset="-78"/>
              </a:rPr>
              <a:t>Primary Data</a:t>
            </a:r>
            <a:r>
              <a:rPr lang="fa-IR" sz="2800" b="1" dirty="0">
                <a:cs typeface="B Nazanin" panose="00000400000000000000" pitchFamily="2" charset="-78"/>
              </a:rPr>
              <a:t>)</a:t>
            </a:r>
            <a:r>
              <a:rPr lang="en-US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>
                <a:cs typeface="B Nazanin" panose="00000400000000000000" pitchFamily="2" charset="-78"/>
              </a:rPr>
              <a:t>و منابع اطلاعاتی دست دوم (دیتای ثانویه)  (</a:t>
            </a:r>
            <a:r>
              <a:rPr lang="en-US" sz="2800" b="1" dirty="0">
                <a:cs typeface="B Nazanin" panose="00000400000000000000" pitchFamily="2" charset="-78"/>
              </a:rPr>
              <a:t>Secondary Data</a:t>
            </a:r>
            <a:r>
              <a:rPr lang="fa-IR" sz="2800" b="1" dirty="0">
                <a:cs typeface="B Nazanin" panose="00000400000000000000" pitchFamily="2" charset="-78"/>
              </a:rPr>
              <a:t>)چه می دانید ؟ در صورت تمایل چند روش گردآوری اطلاعات را نام ببرید و یکی را به دلخواه توضیح دهید. (</a:t>
            </a:r>
            <a:r>
              <a:rPr lang="en-US" sz="2800" b="1" dirty="0">
                <a:cs typeface="B Nazanin" panose="00000400000000000000" pitchFamily="2" charset="-78"/>
              </a:rPr>
              <a:t>Data Collection Methods</a:t>
            </a:r>
            <a:r>
              <a:rPr lang="fa-IR" sz="2800" b="1" dirty="0">
                <a:cs typeface="B Nazanin" panose="00000400000000000000" pitchFamily="2" charset="-78"/>
              </a:rPr>
              <a:t>)</a:t>
            </a:r>
            <a:r>
              <a:rPr lang="en-US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>
                <a:cs typeface="B Nazanin" panose="00000400000000000000" pitchFamily="2" charset="-78"/>
              </a:rPr>
              <a:t>برای مثال مصاحبه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3359029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9709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پرسشگری و روش‌های گردآوری اطلاعات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10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323055" y="1698645"/>
            <a:ext cx="11545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فعالیت داوطلبانه در رابطه با کارگاه پرسشگری و روش‌های گردآوری اطلاعات انجام دهید و ارائه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734199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9203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ارتباط با تکنولوژی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11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در گوگل ترند سرچ نمایید، موضوعات هوش مصنوعی از چه سالی ترند شده است؟ نمودار آن را با نشان دادن جغرافیای آن در جهان نشان دهید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854916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7219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ارتباط با تکنولوژی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12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فعالیت داوطلبانه در رابطه با کارگاه ارتباط با تکنولوژی انجام دهید و ارائه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854916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6059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شبکه سازی اجتماعی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13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در یوتیوب یا آپارات فیلم زندگی نامه یک کارآفرین را مشاهده و نام، حوزه و لینک مشاهده آن را به هم گروهی های خود ارائه نمایید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854916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9667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شبکه سازی اجتماعی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14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فعالیت داوطلبانه در رابطه با شبکه سازی اجتماعی انجام دهید و ارائه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854916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7200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آشنایی با چالش ها، ترند ها و استارتاپ ها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15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ده تا از برترین برندهای دنیا در سال 2023 را پیدا نمایید، شعار تبلیغاتی هر یک را کشف کنید و به همراه لوگو ارائه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854916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7094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91840" y="5914862"/>
            <a:ext cx="5608318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آشنایی با چالش ها، ترند ها و استارتاپ ها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16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داستان شکست یا موفقیت یک استارتاپ را از یوتیوب یا آپارات پیدا نمایید و لینک آن را در اختیار قرار دهید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854916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404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91840" y="5914862"/>
            <a:ext cx="5608318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آشنایی با چالش ها، ترند ها و استارتاپ ها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17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عوامل شکست استارتاپ ها را در چه می دانید؟ و چه راهکارهایی برای داشتن یک استارتاپ موفق دارید؟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854916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14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ایستگاه آمادگی، آشنایی و معارفه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anose="00000400000000000000" pitchFamily="2" charset="-78"/>
              </a:rPr>
              <a:t>1</a:t>
            </a:r>
            <a:endParaRPr lang="LID4096" sz="24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740896" y="1698645"/>
            <a:ext cx="107102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نام 5 فضا از فضاهای مرکز را که در سایت مرکز نوآوری و شتابدهی تگ مشاهده کردید در اینجا نام ببرید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605534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47809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آشنایی با چالش ها، ترند ها و استارتاپ ها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18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فعالیت داوطلبانه در رابطه با چالش‌ها، ترندها و استارتاپ‌ها انجام دهید و ارائه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854916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3827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ایده پردازی 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19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کتاب ایده عالی مستدام نویسنده چیپ هیث، دن هیث مترجم (سید رامین هاشمی) را تهیه نمایید و مطالعه کنید و هر آنچه از کتاب دریافت می کنید را در یک پاراگراف ارایه نمایید 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854916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8154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ایده پردازی 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20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ایده کسب و کاری که به آن علاقه مند هستید از میان برند های معتبر داخلی و یا خارجی انتخاب نمایید برای این که قرار است رویای کسب و کار مورد علاقه تان که مشابه آن است را در اختتامیه ارایه نمایید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3083640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1069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ایده پردازی 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21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فعالیت داوطلبانه در رابطه با ایده‌پردازی انجام دهید و ارائه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3083640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77718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تیم سازی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22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ویژگی های شخصی یک کارآفرین موفق چیست؟  آیا این ویژگی ها را در وجود خود مشاهده کرده ای؟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3083640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35197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تیم سازی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23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کارآفرین شهر خود را معرفی کنید و دلیل موفقیت ایشان را در چه می دانید؟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3083640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75189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تیم سازی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24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وقت تیم سازی است: اعضای تیم خود را انتخاب کنید و با مذاکره با ایشان به تفاهم برسید که ایده نهایی تیم چه باشد؟ و اعضای تیم شما چه کسانی هستند و یک نفر را به عنوان لیدر تیم انتخاب کنید و دلیل آن را ذکر کنید. سعی کنید در انتخاب اعضای تیمتان از مهارت ها و ویزکی های شخصیتی مناسب استفاده نمایید 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3522375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65170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تیم سازی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25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فعالیت داوطلبانه در رابطه با تیم سازی انجام دهید و ارائه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3083640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1927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بوم مدل کسب و کار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26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بوم کسب و کار برند انتخابی خود را سرچ نمایید و از منتور خود خانم دکتر برزگز پور جهت توضیح قسمت های مختلف بوم کسب و کار مورد علاقه تان  راهنمایی بگیرید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854916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8702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بوم مدل کسب و کار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27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فعالیت داوطلبانه در رابطه با بوم مدل کسب و کار انجام دهید و ارائه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3083640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25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خلاقیت و نوآوری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anose="00000400000000000000" pitchFamily="2" charset="-78"/>
              </a:rPr>
              <a:t>1</a:t>
            </a:r>
            <a:endParaRPr lang="LID4096" sz="24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3276177" y="1698645"/>
            <a:ext cx="5639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تفاوت نوآوری و خلاقیت از نظر شما چیست؟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497106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34942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نمونه اولیه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28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راجع به </a:t>
            </a:r>
            <a:r>
              <a:rPr lang="en-US" sz="2800" b="1" dirty="0">
                <a:cs typeface="B Nazanin" panose="00000400000000000000" pitchFamily="2" charset="-78"/>
              </a:rPr>
              <a:t>Minimum viable Product (MVP) </a:t>
            </a:r>
            <a:r>
              <a:rPr lang="fa-IR" sz="2800" b="1" dirty="0">
                <a:cs typeface="B Nazanin" panose="00000400000000000000" pitchFamily="2" charset="-78"/>
              </a:rPr>
              <a:t>تحقیق نمایید که به چه معناست؟ و یک مثال تصویری از آن پیدا کنید منتور این حوزه آقای مختاری می باشد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3083640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39263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نمونه اولیه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29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فعالیت داوطلبانه در رابطه با نمونه اولیه انجام دهید و ارائه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3083640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72810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بازاریابی و فروش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30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کتاب تست مامان (</a:t>
            </a:r>
            <a:r>
              <a:rPr lang="en-US" sz="2800" b="1" dirty="0">
                <a:cs typeface="B Nazanin" panose="00000400000000000000" pitchFamily="2" charset="-78"/>
              </a:rPr>
              <a:t>The Mom Test) </a:t>
            </a:r>
            <a:r>
              <a:rPr lang="fa-IR" sz="2800" b="1" dirty="0">
                <a:cs typeface="B Nazanin" panose="00000400000000000000" pitchFamily="2" charset="-78"/>
              </a:rPr>
              <a:t>را تهیه و  مطالعه نمایید و برای یکی از عزیزانتان خلاصه آن را تعریف نمایید 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3083640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20750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221502" y="5914862"/>
            <a:ext cx="574899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بازاریابی و فروش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/>
                </a:solidFill>
                <a:cs typeface="B Yekan" panose="00000400000000000000" pitchFamily="2" charset="-78"/>
              </a:rPr>
              <a:t>29</a:t>
            </a:r>
            <a:endParaRPr lang="LID4096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فعالیت داوطلبانه در رابطه با بازاریابی و فروش انجام دهید و ارائه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3083640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26654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خلاقیت و نوآوری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anose="00000400000000000000" pitchFamily="2" charset="-78"/>
              </a:rPr>
              <a:t>2</a:t>
            </a:r>
            <a:endParaRPr lang="LID4096" sz="24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نام یک محصول و یک خدمت نوآورانه را که تا به حال در زندگی خود از آن استفاده کردید با ذکر نام برند و محصول و مزایا و معایب محصول/خدمت بیان نمایید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734199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670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خلاقیت و نوآوری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anose="00000400000000000000" pitchFamily="2" charset="-78"/>
              </a:rPr>
              <a:t>3</a:t>
            </a:r>
            <a:endParaRPr lang="LID4096" sz="24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بر اساس تعاریف خلاقیت و نوآوری آیا خود را فردی خلاق یا نوآور می‌دانید و چرا؟ به ویژگی های شخصیتی خود اشاره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734199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415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خلاقیت و نوآوری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anose="00000400000000000000" pitchFamily="2" charset="-78"/>
              </a:rPr>
              <a:t>4</a:t>
            </a:r>
            <a:endParaRPr lang="LID4096" sz="24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فعالیت داوطلبانه در رابطه با کارگاه خلاقیت و نوآوری انجام دهید و ارائه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734199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5616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شناسایی و حل مسئله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anose="00000400000000000000" pitchFamily="2" charset="-78"/>
              </a:rPr>
              <a:t>5</a:t>
            </a:r>
            <a:endParaRPr lang="LID4096" sz="24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یکی از تکنیک  های شناسایی و حل مشکل را معرفی نمایید (</a:t>
            </a:r>
            <a:r>
              <a:rPr lang="en-US" sz="2800" b="1" dirty="0">
                <a:cs typeface="B Nazanin" panose="00000400000000000000" pitchFamily="2" charset="-78"/>
              </a:rPr>
              <a:t>Find problem solving</a:t>
            </a:r>
            <a:r>
              <a:rPr lang="fa-IR" sz="2800" b="1" dirty="0">
                <a:cs typeface="B Nazanin" panose="00000400000000000000" pitchFamily="2" charset="-78"/>
              </a:rPr>
              <a:t> </a:t>
            </a:r>
            <a:r>
              <a:rPr lang="en-US" sz="2800" b="1" dirty="0">
                <a:cs typeface="B Nazanin" panose="00000400000000000000" pitchFamily="2" charset="-78"/>
              </a:rPr>
              <a:t>techniques</a:t>
            </a:r>
            <a:r>
              <a:rPr lang="fa-IR" sz="2800" b="1" dirty="0">
                <a:cs typeface="B Nazanin" panose="00000400000000000000" pitchFamily="2" charset="-78"/>
              </a:rPr>
              <a:t>) برای مثال «6 کلاه تفکر» و یا روش «5 چرا»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734199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6516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شناسایی و حل مسئله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anose="00000400000000000000" pitchFamily="2" charset="-78"/>
              </a:rPr>
              <a:t>6</a:t>
            </a:r>
            <a:endParaRPr lang="LID4096" sz="24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490329" y="1698645"/>
            <a:ext cx="11211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b="1" dirty="0">
                <a:cs typeface="B Nazanin" panose="00000400000000000000" pitchFamily="2" charset="-78"/>
              </a:rPr>
              <a:t>از طریق روش «5 چرا» به یک مشکل درمدرسه و یا شهر خود که  مشاهده کرده اید، اشاره کنید و راه‌حل نوآورانه پیشنهادی خود را جهت حل آن بیان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734199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5308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C38C9-3240-39EB-8CF2-D607FCB54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55" y="5579164"/>
            <a:ext cx="1156186" cy="11330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C58F21E-23E0-BB1F-B466-60B3404AE1A2}"/>
              </a:ext>
            </a:extLst>
          </p:cNvPr>
          <p:cNvSpPr txBox="1"/>
          <p:nvPr/>
        </p:nvSpPr>
        <p:spPr>
          <a:xfrm>
            <a:off x="3438938" y="5914862"/>
            <a:ext cx="531412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>
                <a:cs typeface="B Yekan" panose="00000400000000000000" pitchFamily="2" charset="-78"/>
              </a:rPr>
              <a:t>کارگاه شناسایی و حل مسئله</a:t>
            </a:r>
            <a:endParaRPr lang="LID4096" sz="2400" dirty="0">
              <a:cs typeface="B Yeka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DDFD1-794E-3220-E80B-4E2A5DD6F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l="83587" t="1180" r="6522" b="77354"/>
          <a:stretch/>
        </p:blipFill>
        <p:spPr>
          <a:xfrm>
            <a:off x="242281" y="251790"/>
            <a:ext cx="1317734" cy="104260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2C2B0-C632-883F-8566-35109CA0AD3E}"/>
              </a:ext>
            </a:extLst>
          </p:cNvPr>
          <p:cNvCxnSpPr/>
          <p:nvPr/>
        </p:nvCxnSpPr>
        <p:spPr>
          <a:xfrm>
            <a:off x="0" y="14577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ardrop 11">
            <a:extLst>
              <a:ext uri="{FF2B5EF4-FFF2-40B4-BE49-F238E27FC236}">
                <a16:creationId xmlns:a16="http://schemas.microsoft.com/office/drawing/2014/main" id="{23D9A7A3-FD78-AE54-DA25-DF36777C7FC3}"/>
              </a:ext>
            </a:extLst>
          </p:cNvPr>
          <p:cNvSpPr/>
          <p:nvPr/>
        </p:nvSpPr>
        <p:spPr>
          <a:xfrm>
            <a:off x="10964548" y="5821757"/>
            <a:ext cx="737121" cy="737121"/>
          </a:xfrm>
          <a:prstGeom prst="teardrop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anose="00000400000000000000" pitchFamily="2" charset="-78"/>
              </a:rPr>
              <a:t>7</a:t>
            </a:r>
            <a:endParaRPr lang="LID4096" sz="24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C54582-3D5B-6279-5C6D-612F2AFCAC28}"/>
              </a:ext>
            </a:extLst>
          </p:cNvPr>
          <p:cNvSpPr/>
          <p:nvPr/>
        </p:nvSpPr>
        <p:spPr>
          <a:xfrm>
            <a:off x="0" y="1294392"/>
            <a:ext cx="12192000" cy="16334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91A622-4148-D6FB-9855-158B1CAFCE3C}"/>
              </a:ext>
            </a:extLst>
          </p:cNvPr>
          <p:cNvSpPr txBox="1"/>
          <p:nvPr/>
        </p:nvSpPr>
        <p:spPr>
          <a:xfrm>
            <a:off x="323055" y="1698645"/>
            <a:ext cx="11545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یک فعالیت داوطلبانه در رابطه با کارگاه کارگاه شناسایی و حل مسئله انجام دهید و ارائه کنید</a:t>
            </a:r>
            <a:endParaRPr lang="LID4096" sz="2800" b="1" dirty="0"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0C01BF-B3F6-B943-62FA-0A95D2E7FC6F}"/>
              </a:ext>
            </a:extLst>
          </p:cNvPr>
          <p:cNvSpPr txBox="1"/>
          <p:nvPr/>
        </p:nvSpPr>
        <p:spPr>
          <a:xfrm>
            <a:off x="600220" y="2734199"/>
            <a:ext cx="10991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جواب خود را در این کادر بنویسید</a:t>
            </a:r>
            <a:endParaRPr lang="LID4096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957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1196</Words>
  <Application>Microsoft Office PowerPoint</Application>
  <PresentationFormat>Widescreen</PresentationFormat>
  <Paragraphs>130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 Mohammad</dc:creator>
  <cp:lastModifiedBy>Amir Mohammad</cp:lastModifiedBy>
  <cp:revision>9</cp:revision>
  <dcterms:created xsi:type="dcterms:W3CDTF">2024-06-23T05:01:50Z</dcterms:created>
  <dcterms:modified xsi:type="dcterms:W3CDTF">2024-07-07T06:53:35Z</dcterms:modified>
</cp:coreProperties>
</file>