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42" roundtripDataSignature="AMtx7mg5wwyxq/sMh1fSgCMFvVKk1xJ3F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20" Type="http://schemas.openxmlformats.org/officeDocument/2006/relationships/slide" Target="slides/slide16.xml"/><Relationship Id="rId42" Type="http://customschemas.google.com/relationships/presentationmetadata" Target="metadata"/><Relationship Id="rId41" Type="http://schemas.openxmlformats.org/officeDocument/2006/relationships/slide" Target="slides/slide37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39" Type="http://schemas.openxmlformats.org/officeDocument/2006/relationships/slide" Target="slides/slide35.xml"/><Relationship Id="rId16" Type="http://schemas.openxmlformats.org/officeDocument/2006/relationships/slide" Target="slides/slide12.xml"/><Relationship Id="rId38" Type="http://schemas.openxmlformats.org/officeDocument/2006/relationships/slide" Target="slides/slide34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a-I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279b213fc38_2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g279b213fc38_2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279b213fc38_2_1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g279b213fc38_2_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279b213fc38_2_2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g279b213fc38_2_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" name="Google Shape;394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3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4" name="Google Shape;454;p3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3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p3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3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p3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3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3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3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3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3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4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4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4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4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4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4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4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4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4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4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4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4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4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4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4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4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4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4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4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4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4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4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4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4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4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3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hyperlink" Target="mailto:saeidabbaspoor@gmil.com" TargetMode="Externa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hyperlink" Target="https://www.cutout.pro/" TargetMode="External"/><Relationship Id="rId6" Type="http://schemas.openxmlformats.org/officeDocument/2006/relationships/hyperlink" Target="https://remaker.ai/face-swap-free" TargetMode="External"/><Relationship Id="rId7" Type="http://schemas.openxmlformats.org/officeDocument/2006/relationships/hyperlink" Target="https://myedit.online/en/audio-editor/remove-background-noise-from-audio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4694581" y="1501890"/>
            <a:ext cx="2802835" cy="2802835"/>
          </a:xfrm>
          <a:prstGeom prst="ellipse">
            <a:avLst/>
          </a:prstGeom>
          <a:noFill/>
          <a:ln cap="flat" cmpd="sng" w="571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عکس نوآور آینده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4614203"/>
            <a:ext cx="2140840" cy="2098023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نام نوآور آینده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9719009" y="4878961"/>
            <a:ext cx="2015997" cy="1595073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10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تفکر انتقادی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" name="Google Shape;195;p10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6" name="Google Shape;196;p10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97" name="Google Shape;197;p10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0"/>
          <p:cNvSpPr txBox="1"/>
          <p:nvPr/>
        </p:nvSpPr>
        <p:spPr>
          <a:xfrm>
            <a:off x="323055" y="1698645"/>
            <a:ext cx="1154588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 فعالیت داوطلبانه در رابطه با کارگاه تفکر انتقادی انجام دهید و ارائه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0"/>
          <p:cNvSpPr txBox="1"/>
          <p:nvPr/>
        </p:nvSpPr>
        <p:spPr>
          <a:xfrm>
            <a:off x="600220" y="2734199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Google Shape;205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11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هوش هیجانی و مدیریت احساسات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7" name="Google Shape;207;p11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8" name="Google Shape;208;p11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09" name="Google Shape;209;p11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1"/>
          <p:cNvSpPr txBox="1"/>
          <p:nvPr/>
        </p:nvSpPr>
        <p:spPr>
          <a:xfrm>
            <a:off x="490329" y="1698645"/>
            <a:ext cx="1121134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کاربرگ تمرین لنگر انداختن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1"/>
          <p:cNvSpPr txBox="1"/>
          <p:nvPr/>
        </p:nvSpPr>
        <p:spPr>
          <a:xfrm>
            <a:off x="600220" y="3359029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Google Shape;217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12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هوش هیجانی و مدیریت احساسات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9" name="Google Shape;219;p12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0" name="Google Shape;220;p12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21" name="Google Shape;221;p12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2"/>
          <p:cNvSpPr txBox="1"/>
          <p:nvPr/>
        </p:nvSpPr>
        <p:spPr>
          <a:xfrm>
            <a:off x="490329" y="1698645"/>
            <a:ext cx="1121134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 فعالیت داوطلبانه در رابطه با کارگاه هوش هیجانی و مدیریت احساسات</a:t>
            </a:r>
            <a:endParaRPr/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انجام دهید و ارائه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2"/>
          <p:cNvSpPr txBox="1"/>
          <p:nvPr/>
        </p:nvSpPr>
        <p:spPr>
          <a:xfrm>
            <a:off x="600220" y="3359029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Google Shape;229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13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پرسشگری و روش‌های گردآوری اطلاعات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1" name="Google Shape;231;p13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32" name="Google Shape;232;p13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33" name="Google Shape;233;p13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3"/>
          <p:cNvSpPr txBox="1"/>
          <p:nvPr/>
        </p:nvSpPr>
        <p:spPr>
          <a:xfrm>
            <a:off x="490329" y="1698645"/>
            <a:ext cx="11211340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راجع به منابع اطلاعاتی دست اول (یا منابع اولیه) (Primary Data) و منابع اطلاعاتی دست دوم (دیتای ثانویه)  (Secondary Data)چه می دانید ؟ در صورت تمایل چند روش گردآوری اطلاعات را نام ببرید و یکی را به دلخواه توضیح دهید. (Data Collection Methods) برای مثال مصاحبه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3"/>
          <p:cNvSpPr txBox="1"/>
          <p:nvPr/>
        </p:nvSpPr>
        <p:spPr>
          <a:xfrm>
            <a:off x="600220" y="3359029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1" name="Google Shape;24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14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پرسشگری و روش‌های گردآوری اطلاعات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3" name="Google Shape;243;p14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4" name="Google Shape;244;p14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45" name="Google Shape;245;p14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4"/>
          <p:cNvSpPr txBox="1"/>
          <p:nvPr/>
        </p:nvSpPr>
        <p:spPr>
          <a:xfrm>
            <a:off x="323055" y="1698645"/>
            <a:ext cx="11545888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 فعالیت داوطلبانه در رابطه با کارگاه پرسشگری و روش‌های گردآوری اطلاعات انجام دهید و ارائه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4"/>
          <p:cNvSpPr txBox="1"/>
          <p:nvPr/>
        </p:nvSpPr>
        <p:spPr>
          <a:xfrm>
            <a:off x="600220" y="2734199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" name="Google Shape;253;g279b213fc38_2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g279b213fc38_2_0"/>
          <p:cNvSpPr txBox="1"/>
          <p:nvPr/>
        </p:nvSpPr>
        <p:spPr>
          <a:xfrm>
            <a:off x="3438938" y="5914862"/>
            <a:ext cx="5314200" cy="461700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ارتباط با تکنولوژی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5" name="Google Shape;255;g279b213fc38_2_0"/>
          <p:cNvPicPr preferRelativeResize="0"/>
          <p:nvPr/>
        </p:nvPicPr>
        <p:blipFill rotWithShape="1">
          <a:blip r:embed="rId4">
            <a:alphaModFix/>
          </a:blip>
          <a:srcRect b="77353" l="83586" r="6522" t="1180"/>
          <a:stretch/>
        </p:blipFill>
        <p:spPr>
          <a:xfrm>
            <a:off x="242281" y="251790"/>
            <a:ext cx="1317734" cy="104260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6" name="Google Shape;256;g279b213fc38_2_0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57" name="Google Shape;257;g279b213fc38_2_0"/>
          <p:cNvSpPr/>
          <p:nvPr/>
        </p:nvSpPr>
        <p:spPr>
          <a:xfrm>
            <a:off x="0" y="1294392"/>
            <a:ext cx="12192000" cy="163200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g279b213fc38_2_0"/>
          <p:cNvSpPr txBox="1"/>
          <p:nvPr/>
        </p:nvSpPr>
        <p:spPr>
          <a:xfrm>
            <a:off x="490329" y="1698645"/>
            <a:ext cx="112113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در گوگل ترند سرچ نمایید، موضوعات هوش مصنوعی از چه سالی ترند شده است؟ نمودار آن را با نشان دادن جغرافیای آن در جهان نشان دهید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g279b213fc38_2_0"/>
          <p:cNvSpPr txBox="1"/>
          <p:nvPr/>
        </p:nvSpPr>
        <p:spPr>
          <a:xfrm>
            <a:off x="600220" y="2854916"/>
            <a:ext cx="10991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g279b213fc38_2_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5" name="Google Shape;265;g279b213fc38_2_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Google Shape;266;g279b213fc38_2_11"/>
          <p:cNvSpPr txBox="1"/>
          <p:nvPr/>
        </p:nvSpPr>
        <p:spPr>
          <a:xfrm>
            <a:off x="3438938" y="5914862"/>
            <a:ext cx="5314200" cy="461700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ارتباط با تکنولوژی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7" name="Google Shape;267;g279b213fc38_2_11"/>
          <p:cNvPicPr preferRelativeResize="0"/>
          <p:nvPr/>
        </p:nvPicPr>
        <p:blipFill rotWithShape="1">
          <a:blip r:embed="rId4">
            <a:alphaModFix/>
          </a:blip>
          <a:srcRect b="77353" l="83586" r="6522" t="1180"/>
          <a:stretch/>
        </p:blipFill>
        <p:spPr>
          <a:xfrm>
            <a:off x="242281" y="251790"/>
            <a:ext cx="1317734" cy="104260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68" name="Google Shape;268;g279b213fc38_2_11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69" name="Google Shape;269;g279b213fc38_2_11"/>
          <p:cNvSpPr/>
          <p:nvPr/>
        </p:nvSpPr>
        <p:spPr>
          <a:xfrm>
            <a:off x="0" y="1294392"/>
            <a:ext cx="12192000" cy="163200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g279b213fc38_2_11"/>
          <p:cNvSpPr txBox="1"/>
          <p:nvPr/>
        </p:nvSpPr>
        <p:spPr>
          <a:xfrm>
            <a:off x="490329" y="1698645"/>
            <a:ext cx="112113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a-I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لیستی از کارهای روزانه خود در گوگل شیت ساخته و با آدرس جیمیل </a:t>
            </a:r>
            <a:r>
              <a:rPr b="1" lang="fa-IR" sz="28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saeidabbaspoor@gmil.com</a:t>
            </a:r>
            <a:r>
              <a:rPr b="1" lang="fa-I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به اشتراک گذارید.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g279b213fc38_2_1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" name="Google Shape;276;g279b213fc38_2_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Google Shape;277;g279b213fc38_2_21"/>
          <p:cNvSpPr txBox="1"/>
          <p:nvPr/>
        </p:nvSpPr>
        <p:spPr>
          <a:xfrm>
            <a:off x="3438938" y="5914862"/>
            <a:ext cx="5314200" cy="461700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ارتباط با تکنولوژی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8" name="Google Shape;278;g279b213fc38_2_21"/>
          <p:cNvPicPr preferRelativeResize="0"/>
          <p:nvPr/>
        </p:nvPicPr>
        <p:blipFill rotWithShape="1">
          <a:blip r:embed="rId4">
            <a:alphaModFix/>
          </a:blip>
          <a:srcRect b="77353" l="83586" r="6522" t="1180"/>
          <a:stretch/>
        </p:blipFill>
        <p:spPr>
          <a:xfrm>
            <a:off x="242281" y="251790"/>
            <a:ext cx="1317734" cy="104260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9" name="Google Shape;279;g279b213fc38_2_21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80" name="Google Shape;280;g279b213fc38_2_21"/>
          <p:cNvSpPr/>
          <p:nvPr/>
        </p:nvSpPr>
        <p:spPr>
          <a:xfrm>
            <a:off x="0" y="1294392"/>
            <a:ext cx="12192000" cy="163200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g279b213fc38_2_21"/>
          <p:cNvSpPr txBox="1"/>
          <p:nvPr/>
        </p:nvSpPr>
        <p:spPr>
          <a:xfrm>
            <a:off x="490329" y="1698645"/>
            <a:ext cx="11211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 فعالیت داوطلبانه در رابطه با کارگاه ارتباط با تکنولوژی انجام دهید و ارائه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g279b213fc38_2_21"/>
          <p:cNvSpPr txBox="1"/>
          <p:nvPr/>
        </p:nvSpPr>
        <p:spPr>
          <a:xfrm>
            <a:off x="1082150" y="3080913"/>
            <a:ext cx="100278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12700" lvl="0" marL="0" marR="1270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>
                <a:solidFill>
                  <a:schemeClr val="dk1"/>
                </a:solidFill>
              </a:rPr>
              <a:t>(1یک عکس از خودتان را انتخاب و از طریق آدرس زیر کیفیت آن را بهبود دهید:</a:t>
            </a:r>
            <a:endParaRPr sz="1600">
              <a:solidFill>
                <a:schemeClr val="dk1"/>
              </a:solidFill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u="sng">
                <a:solidFill>
                  <a:schemeClr val="hlink"/>
                </a:solidFill>
                <a:hlinkClick r:id="rId5"/>
              </a:rPr>
              <a:t>https://www.cutout.pro</a:t>
            </a:r>
            <a:endParaRPr sz="1600" u="sng">
              <a:solidFill>
                <a:schemeClr val="hlink"/>
              </a:solidFill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2) یک شخصیت دلخواه انتخاب کرده و تصویر چهره خود را با تصویر آن شخصیت ترکیب کنید: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u="sng">
                <a:solidFill>
                  <a:schemeClr val="hlink"/>
                </a:solidFill>
                <a:hlinkClick r:id="rId6"/>
              </a:rPr>
              <a:t>https://remaker.ai/face-swap-free</a:t>
            </a:r>
            <a:endParaRPr sz="1600" u="sng">
              <a:solidFill>
                <a:schemeClr val="hlink"/>
              </a:solidFill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>
                <a:solidFill>
                  <a:schemeClr val="dk1"/>
                </a:solidFill>
              </a:rPr>
              <a:t>3) یک ویس معرفی از خود (در حد 20 ثانیه) بگیرید و نویز پس زمینه آن را به ابزار زیر حذف کنید:</a:t>
            </a:r>
            <a:endParaRPr sz="1600">
              <a:solidFill>
                <a:schemeClr val="dk1"/>
              </a:solidFill>
            </a:endParaRPr>
          </a:p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u="sng">
                <a:solidFill>
                  <a:schemeClr val="hlink"/>
                </a:solidFill>
                <a:hlinkClick r:id="rId7"/>
              </a:rPr>
              <a:t>https://myedit.online/en/audio-editor/remove-background-noise-from-audio</a:t>
            </a:r>
            <a:endParaRPr sz="1600" u="sng">
              <a:solidFill>
                <a:schemeClr val="hlink"/>
              </a:solidFill>
            </a:endParaRPr>
          </a:p>
        </p:txBody>
      </p:sp>
      <p:sp>
        <p:nvSpPr>
          <p:cNvPr id="283" name="Google Shape;283;g279b213fc38_2_2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Google Shape;288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289" name="Google Shape;289;p17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شبکه سازی اجتماعی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0" name="Google Shape;290;p17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1" name="Google Shape;291;p17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92" name="Google Shape;292;p17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7"/>
          <p:cNvSpPr txBox="1"/>
          <p:nvPr/>
        </p:nvSpPr>
        <p:spPr>
          <a:xfrm>
            <a:off x="490329" y="1698645"/>
            <a:ext cx="1121134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در یوتیوب یا آپارات فیلم زندگی نامه یک کارآفرین را مشاهده و نام، حوزه و لینک مشاهده آن را به هم گروهی های خود ارائه نمایید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7"/>
          <p:cNvSpPr txBox="1"/>
          <p:nvPr/>
        </p:nvSpPr>
        <p:spPr>
          <a:xfrm>
            <a:off x="600220" y="2854916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" name="Google Shape;300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p18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شبکه سازی اجتماعی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2" name="Google Shape;302;p18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03" name="Google Shape;303;p18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04" name="Google Shape;304;p18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8"/>
          <p:cNvSpPr txBox="1"/>
          <p:nvPr/>
        </p:nvSpPr>
        <p:spPr>
          <a:xfrm>
            <a:off x="490329" y="1698645"/>
            <a:ext cx="1121134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 فعالیت داوطلبانه در رابطه با شبکه سازی اجتماعی انجام دهید و ارائه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8"/>
          <p:cNvSpPr txBox="1"/>
          <p:nvPr/>
        </p:nvSpPr>
        <p:spPr>
          <a:xfrm>
            <a:off x="600220" y="2854916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ایستگاه آمادگی، آشنایی و معارفه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2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0" name="Google Shape;100;p2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1" name="Google Shape;101;p2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740896" y="1698645"/>
            <a:ext cx="10710206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نام 5 فضا از فضاهای مرکز را که در سایت مرکز نوآوری و شتابدهی تگ مشاهده کردید در اینجا نام ببرید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600220" y="2605534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2" name="Google Shape;312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313" name="Google Shape;313;p19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ارتباط موثر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4" name="Google Shape;314;p19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5" name="Google Shape;315;p19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16" name="Google Shape;316;p19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19"/>
          <p:cNvSpPr txBox="1"/>
          <p:nvPr/>
        </p:nvSpPr>
        <p:spPr>
          <a:xfrm>
            <a:off x="490329" y="1698645"/>
            <a:ext cx="1121134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 فعالیت داوطلبانه در رابطه با ارتباط موثر انجام دهید و ارائه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9"/>
          <p:cNvSpPr txBox="1"/>
          <p:nvPr/>
        </p:nvSpPr>
        <p:spPr>
          <a:xfrm>
            <a:off x="600220" y="2854916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4" name="Google Shape;32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Google Shape;325;p20"/>
          <p:cNvSpPr txBox="1"/>
          <p:nvPr/>
        </p:nvSpPr>
        <p:spPr>
          <a:xfrm>
            <a:off x="3221502" y="5914862"/>
            <a:ext cx="5748994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آشنایی با چالش ها، ترند ها و استارتاپ ها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26" name="Google Shape;326;p20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27" name="Google Shape;327;p20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28" name="Google Shape;328;p20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20"/>
          <p:cNvSpPr txBox="1"/>
          <p:nvPr/>
        </p:nvSpPr>
        <p:spPr>
          <a:xfrm>
            <a:off x="490329" y="1698645"/>
            <a:ext cx="1121134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ده تا از برترین برندهای دنیا در سال 2023 را پیدا نمایید، شعار تبلیغاتی هر یک را کشف کنید و به همراه لوگو ارائه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20"/>
          <p:cNvSpPr txBox="1"/>
          <p:nvPr/>
        </p:nvSpPr>
        <p:spPr>
          <a:xfrm>
            <a:off x="600220" y="2854916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6" name="Google Shape;336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337" name="Google Shape;337;p21"/>
          <p:cNvSpPr txBox="1"/>
          <p:nvPr/>
        </p:nvSpPr>
        <p:spPr>
          <a:xfrm>
            <a:off x="3291840" y="5914862"/>
            <a:ext cx="5608318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آشنایی با چالش ها، ترند ها و استارتاپ ها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8" name="Google Shape;338;p21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39" name="Google Shape;339;p21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40" name="Google Shape;340;p21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21"/>
          <p:cNvSpPr txBox="1"/>
          <p:nvPr/>
        </p:nvSpPr>
        <p:spPr>
          <a:xfrm>
            <a:off x="490329" y="1698645"/>
            <a:ext cx="1121134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داستان شکست یا موفقیت یک استارتاپ را از یوتیوب یا آپارات پیدا نمایید و لینک آن را در اختیار قرار دهید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21"/>
          <p:cNvSpPr txBox="1"/>
          <p:nvPr/>
        </p:nvSpPr>
        <p:spPr>
          <a:xfrm>
            <a:off x="600220" y="2854916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Google Shape;348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349" name="Google Shape;349;p22"/>
          <p:cNvSpPr txBox="1"/>
          <p:nvPr/>
        </p:nvSpPr>
        <p:spPr>
          <a:xfrm>
            <a:off x="3291840" y="5914862"/>
            <a:ext cx="5608318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آشنایی با چالش ها، ترند ها و استارتاپ ها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50" name="Google Shape;350;p22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1" name="Google Shape;351;p22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52" name="Google Shape;352;p22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22"/>
          <p:cNvSpPr txBox="1"/>
          <p:nvPr/>
        </p:nvSpPr>
        <p:spPr>
          <a:xfrm>
            <a:off x="490329" y="1698645"/>
            <a:ext cx="1121134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عوامل شکست استارتاپ ها را در چه می دانید؟ و چه راهکارهایی برای داشتن یک استارتاپ موفق دارید؟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22"/>
          <p:cNvSpPr txBox="1"/>
          <p:nvPr/>
        </p:nvSpPr>
        <p:spPr>
          <a:xfrm>
            <a:off x="600220" y="2854916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0" name="Google Shape;360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361" name="Google Shape;361;p23"/>
          <p:cNvSpPr txBox="1"/>
          <p:nvPr/>
        </p:nvSpPr>
        <p:spPr>
          <a:xfrm>
            <a:off x="3221502" y="5914862"/>
            <a:ext cx="5748994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آشنایی با چالش ها، ترند ها و استارتاپ ها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62" name="Google Shape;362;p23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63" name="Google Shape;363;p23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4" name="Google Shape;364;p23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23"/>
          <p:cNvSpPr txBox="1"/>
          <p:nvPr/>
        </p:nvSpPr>
        <p:spPr>
          <a:xfrm>
            <a:off x="490329" y="1698645"/>
            <a:ext cx="1121134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 فعالیت داوطلبانه در رابطه با چالش‌ها، ترندها و استارتاپ‌ها انجام دهید و ارائه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23"/>
          <p:cNvSpPr txBox="1"/>
          <p:nvPr/>
        </p:nvSpPr>
        <p:spPr>
          <a:xfrm>
            <a:off x="600220" y="2854916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2" name="Google Shape;372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373" name="Google Shape;373;p24"/>
          <p:cNvSpPr txBox="1"/>
          <p:nvPr/>
        </p:nvSpPr>
        <p:spPr>
          <a:xfrm>
            <a:off x="3221502" y="5914862"/>
            <a:ext cx="5748994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ایده پردازی 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74" name="Google Shape;374;p24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75" name="Google Shape;375;p24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76" name="Google Shape;376;p24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24"/>
          <p:cNvSpPr txBox="1"/>
          <p:nvPr/>
        </p:nvSpPr>
        <p:spPr>
          <a:xfrm>
            <a:off x="490329" y="1698645"/>
            <a:ext cx="1121134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کتاب ایده عالی مستدام نویسنده چیپ هیث، دن هیث مترجم (سید رامین هاشمی) را تهیه نمایید و مطالعه کنید و هر آنچه از کتاب دریافت می کنید را در یک پاراگراف ارایه نمایید 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24"/>
          <p:cNvSpPr txBox="1"/>
          <p:nvPr/>
        </p:nvSpPr>
        <p:spPr>
          <a:xfrm>
            <a:off x="600220" y="2854916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4" name="Google Shape;384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385" name="Google Shape;385;p25"/>
          <p:cNvSpPr txBox="1"/>
          <p:nvPr/>
        </p:nvSpPr>
        <p:spPr>
          <a:xfrm>
            <a:off x="3221502" y="5914862"/>
            <a:ext cx="5748994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ایده پردازی 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6" name="Google Shape;386;p25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87" name="Google Shape;387;p25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88" name="Google Shape;388;p25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25"/>
          <p:cNvSpPr txBox="1"/>
          <p:nvPr/>
        </p:nvSpPr>
        <p:spPr>
          <a:xfrm>
            <a:off x="490329" y="1698645"/>
            <a:ext cx="11211340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 ایده کسب و کاری که به آن علاقه مند هستید از میان برند های معتبر داخلی و یا خارجی انتخاب نمایید برای این که قرار است رویای کسب و کار مورد علاقه تان که مشابه آن است را در اختتامیه ارایه نمایید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p25"/>
          <p:cNvSpPr txBox="1"/>
          <p:nvPr/>
        </p:nvSpPr>
        <p:spPr>
          <a:xfrm>
            <a:off x="600220" y="3083640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6" name="Google Shape;396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397" name="Google Shape;397;p26"/>
          <p:cNvSpPr txBox="1"/>
          <p:nvPr/>
        </p:nvSpPr>
        <p:spPr>
          <a:xfrm>
            <a:off x="3221502" y="5914862"/>
            <a:ext cx="5748994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ایده پردازی 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98" name="Google Shape;398;p26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99" name="Google Shape;399;p26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00" name="Google Shape;400;p26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26"/>
          <p:cNvSpPr txBox="1"/>
          <p:nvPr/>
        </p:nvSpPr>
        <p:spPr>
          <a:xfrm>
            <a:off x="490329" y="1698645"/>
            <a:ext cx="1121134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 فعالیت داوطلبانه در رابطه با ایده‌پردازی انجام دهید و ارائه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26"/>
          <p:cNvSpPr txBox="1"/>
          <p:nvPr/>
        </p:nvSpPr>
        <p:spPr>
          <a:xfrm>
            <a:off x="600220" y="3083640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8" name="Google Shape;408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409" name="Google Shape;409;p27"/>
          <p:cNvSpPr txBox="1"/>
          <p:nvPr/>
        </p:nvSpPr>
        <p:spPr>
          <a:xfrm>
            <a:off x="3221502" y="5914862"/>
            <a:ext cx="5748994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تیم سازی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10" name="Google Shape;410;p27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11" name="Google Shape;411;p27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12" name="Google Shape;412;p27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27"/>
          <p:cNvSpPr txBox="1"/>
          <p:nvPr/>
        </p:nvSpPr>
        <p:spPr>
          <a:xfrm>
            <a:off x="490329" y="1698645"/>
            <a:ext cx="1121134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ویژگی های شخصی یک کارآفرین موفق چیست؟  آیا این ویژگی ها را در وجود خود مشاهده کرده ای؟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p27"/>
          <p:cNvSpPr txBox="1"/>
          <p:nvPr/>
        </p:nvSpPr>
        <p:spPr>
          <a:xfrm>
            <a:off x="600220" y="3083640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5" name="Google Shape;415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0" name="Google Shape;420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421" name="Google Shape;421;p28"/>
          <p:cNvSpPr txBox="1"/>
          <p:nvPr/>
        </p:nvSpPr>
        <p:spPr>
          <a:xfrm>
            <a:off x="3221502" y="5914862"/>
            <a:ext cx="5748994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تیم سازی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22" name="Google Shape;422;p28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23" name="Google Shape;423;p28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24" name="Google Shape;424;p28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28"/>
          <p:cNvSpPr txBox="1"/>
          <p:nvPr/>
        </p:nvSpPr>
        <p:spPr>
          <a:xfrm>
            <a:off x="490329" y="1698645"/>
            <a:ext cx="1121134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 کارآفرین شهر خود را معرفی کنید و دلیل موفقیت ایشان را در چه می دانید؟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28"/>
          <p:cNvSpPr txBox="1"/>
          <p:nvPr/>
        </p:nvSpPr>
        <p:spPr>
          <a:xfrm>
            <a:off x="600220" y="3083640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خلاقیت و نوآوری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2" name="Google Shape;112;p3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3" name="Google Shape;113;p3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3276177" y="1698645"/>
            <a:ext cx="563964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تفاوت نوآوری و خلاقیت از نظر شما چیست؟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"/>
          <p:cNvSpPr txBox="1"/>
          <p:nvPr/>
        </p:nvSpPr>
        <p:spPr>
          <a:xfrm>
            <a:off x="600220" y="2497106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2" name="Google Shape;432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433" name="Google Shape;433;p29"/>
          <p:cNvSpPr txBox="1"/>
          <p:nvPr/>
        </p:nvSpPr>
        <p:spPr>
          <a:xfrm>
            <a:off x="3221502" y="5914862"/>
            <a:ext cx="5748994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تیم سازی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34" name="Google Shape;434;p29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35" name="Google Shape;435;p29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36" name="Google Shape;436;p29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29"/>
          <p:cNvSpPr txBox="1"/>
          <p:nvPr/>
        </p:nvSpPr>
        <p:spPr>
          <a:xfrm>
            <a:off x="490329" y="1698645"/>
            <a:ext cx="11211340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وقت تیم سازی است: اعضای تیم خود را انتخاب کنید و با مذاکره با ایشان به تفاهم برسید که ایده نهایی تیم چه باشد؟ و اعضای تیم شما چه کسانی هستند و یک نفر را به عنوان لیدر تیم انتخاب کنید و دلیل آن را ذکر کنید. سعی کنید در انتخاب اعضای تیمتان از مهارت ها و ویزکی های شخصیتی مناسب استفاده نمایید 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29"/>
          <p:cNvSpPr txBox="1"/>
          <p:nvPr/>
        </p:nvSpPr>
        <p:spPr>
          <a:xfrm>
            <a:off x="600220" y="3522375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4" name="Google Shape;444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445" name="Google Shape;445;p30"/>
          <p:cNvSpPr txBox="1"/>
          <p:nvPr/>
        </p:nvSpPr>
        <p:spPr>
          <a:xfrm>
            <a:off x="3221502" y="5914862"/>
            <a:ext cx="5748994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تیم سازی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46" name="Google Shape;446;p30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47" name="Google Shape;447;p30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48" name="Google Shape;448;p30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30"/>
          <p:cNvSpPr txBox="1"/>
          <p:nvPr/>
        </p:nvSpPr>
        <p:spPr>
          <a:xfrm>
            <a:off x="490329" y="1698645"/>
            <a:ext cx="1121134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 فعالیت داوطلبانه در رابطه با تیم سازی انجام دهید و ارائه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p30"/>
          <p:cNvSpPr txBox="1"/>
          <p:nvPr/>
        </p:nvSpPr>
        <p:spPr>
          <a:xfrm>
            <a:off x="600220" y="3083640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6" name="Google Shape;456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457" name="Google Shape;457;p31"/>
          <p:cNvSpPr txBox="1"/>
          <p:nvPr/>
        </p:nvSpPr>
        <p:spPr>
          <a:xfrm>
            <a:off x="3221502" y="5914862"/>
            <a:ext cx="5748994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بوم مدل کسب و کار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58" name="Google Shape;458;p31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59" name="Google Shape;459;p31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60" name="Google Shape;460;p31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31"/>
          <p:cNvSpPr txBox="1"/>
          <p:nvPr/>
        </p:nvSpPr>
        <p:spPr>
          <a:xfrm>
            <a:off x="490329" y="1698645"/>
            <a:ext cx="1121134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بوم کسب و کار برند انتخابی خود را سرچ نمایید و از منتور خود خانم دکتر برزگز پور جهت توضیح قسمت های مختلف بوم کسب و کار مورد علاقه تان  راهنمایی بگیرید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31"/>
          <p:cNvSpPr txBox="1"/>
          <p:nvPr/>
        </p:nvSpPr>
        <p:spPr>
          <a:xfrm>
            <a:off x="600220" y="2854916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8" name="Google Shape;468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469" name="Google Shape;469;p32"/>
          <p:cNvSpPr txBox="1"/>
          <p:nvPr/>
        </p:nvSpPr>
        <p:spPr>
          <a:xfrm>
            <a:off x="3221502" y="5914862"/>
            <a:ext cx="5748994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بوم مدل کسب و کار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70" name="Google Shape;470;p32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71" name="Google Shape;471;p32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72" name="Google Shape;472;p32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32"/>
          <p:cNvSpPr txBox="1"/>
          <p:nvPr/>
        </p:nvSpPr>
        <p:spPr>
          <a:xfrm>
            <a:off x="490329" y="1698645"/>
            <a:ext cx="1121134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 فعالیت داوطلبانه در رابطه با بوم مدل کسب و کار انجام دهید و ارائه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32"/>
          <p:cNvSpPr txBox="1"/>
          <p:nvPr/>
        </p:nvSpPr>
        <p:spPr>
          <a:xfrm>
            <a:off x="600220" y="3083640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Google Shape;480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481" name="Google Shape;481;p33"/>
          <p:cNvSpPr txBox="1"/>
          <p:nvPr/>
        </p:nvSpPr>
        <p:spPr>
          <a:xfrm>
            <a:off x="3221502" y="5914862"/>
            <a:ext cx="5748994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نمونه اولیه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2" name="Google Shape;482;p33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83" name="Google Shape;483;p33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84" name="Google Shape;484;p33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33"/>
          <p:cNvSpPr txBox="1"/>
          <p:nvPr/>
        </p:nvSpPr>
        <p:spPr>
          <a:xfrm>
            <a:off x="490329" y="1698645"/>
            <a:ext cx="1121134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راجع به Minimum viable Product (MVP) تحقیق نمایید که به چه معناست؟ و یک مثال تصویری از آن پیدا کنید منتور این حوزه آقای مختاری می باشد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33"/>
          <p:cNvSpPr txBox="1"/>
          <p:nvPr/>
        </p:nvSpPr>
        <p:spPr>
          <a:xfrm>
            <a:off x="600220" y="3083640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2" name="Google Shape;492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493" name="Google Shape;493;p34"/>
          <p:cNvSpPr txBox="1"/>
          <p:nvPr/>
        </p:nvSpPr>
        <p:spPr>
          <a:xfrm>
            <a:off x="3221502" y="5914862"/>
            <a:ext cx="5748994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نمونه اولیه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94" name="Google Shape;494;p34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95" name="Google Shape;495;p34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96" name="Google Shape;496;p34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34"/>
          <p:cNvSpPr txBox="1"/>
          <p:nvPr/>
        </p:nvSpPr>
        <p:spPr>
          <a:xfrm>
            <a:off x="490329" y="1698645"/>
            <a:ext cx="1121134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 فعالیت داوطلبانه در رابطه با نمونه اولیه انجام دهید و ارائه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34"/>
          <p:cNvSpPr txBox="1"/>
          <p:nvPr/>
        </p:nvSpPr>
        <p:spPr>
          <a:xfrm>
            <a:off x="600220" y="3083640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4" name="Google Shape;504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505" name="Google Shape;505;p35"/>
          <p:cNvSpPr txBox="1"/>
          <p:nvPr/>
        </p:nvSpPr>
        <p:spPr>
          <a:xfrm>
            <a:off x="3221502" y="5914862"/>
            <a:ext cx="5748994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بازاریابی و فروش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06" name="Google Shape;506;p35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07" name="Google Shape;507;p35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08" name="Google Shape;508;p35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35"/>
          <p:cNvSpPr txBox="1"/>
          <p:nvPr/>
        </p:nvSpPr>
        <p:spPr>
          <a:xfrm>
            <a:off x="490329" y="1698645"/>
            <a:ext cx="1121134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کتاب تست مامان (The Mom Test) را تهیه و  مطالعه نمایید و برای یکی از عزیزانتان خلاصه آن را تعریف نمایید 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p35"/>
          <p:cNvSpPr txBox="1"/>
          <p:nvPr/>
        </p:nvSpPr>
        <p:spPr>
          <a:xfrm>
            <a:off x="600220" y="3083640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6" name="Google Shape;516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517" name="Google Shape;517;p36"/>
          <p:cNvSpPr txBox="1"/>
          <p:nvPr/>
        </p:nvSpPr>
        <p:spPr>
          <a:xfrm>
            <a:off x="3221502" y="5914862"/>
            <a:ext cx="5748994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بازاریابی و فروش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8" name="Google Shape;518;p36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19" name="Google Shape;519;p36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20" name="Google Shape;520;p36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p36"/>
          <p:cNvSpPr txBox="1"/>
          <p:nvPr/>
        </p:nvSpPr>
        <p:spPr>
          <a:xfrm>
            <a:off x="490329" y="1698645"/>
            <a:ext cx="1121134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 فعالیت داوطلبانه در رابطه با بازاریابی و فروش انجام دهید و ارائه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36"/>
          <p:cNvSpPr txBox="1"/>
          <p:nvPr/>
        </p:nvSpPr>
        <p:spPr>
          <a:xfrm>
            <a:off x="600220" y="3083640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4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خلاقیت و نوآوری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3" name="Google Shape;123;p4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4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5" name="Google Shape;125;p4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4"/>
          <p:cNvSpPr txBox="1"/>
          <p:nvPr/>
        </p:nvSpPr>
        <p:spPr>
          <a:xfrm>
            <a:off x="490329" y="1698645"/>
            <a:ext cx="1121134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نام یک محصول و یک خدمت نوآورانه را که تا به حال در زندگی خود از آن استفاده کردید با ذکر نام برند و محصول و مزایا و معایب محصول/خدمت بیان نمایید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4"/>
          <p:cNvSpPr txBox="1"/>
          <p:nvPr/>
        </p:nvSpPr>
        <p:spPr>
          <a:xfrm>
            <a:off x="600220" y="2734199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5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خلاقیت و نوآوری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5" name="Google Shape;135;p5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6" name="Google Shape;136;p5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7" name="Google Shape;137;p5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5"/>
          <p:cNvSpPr txBox="1"/>
          <p:nvPr/>
        </p:nvSpPr>
        <p:spPr>
          <a:xfrm>
            <a:off x="490329" y="1698645"/>
            <a:ext cx="1121134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بر اساس تعاریف خلاقیت و نوآوری آیا خود را فردی خلاق یا نوآور می‌دانید و چرا؟ به ویژگی های شخصیتی خود اشاره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5"/>
          <p:cNvSpPr txBox="1"/>
          <p:nvPr/>
        </p:nvSpPr>
        <p:spPr>
          <a:xfrm>
            <a:off x="600220" y="2734199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6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خلاقیت و نوآوری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7" name="Google Shape;147;p6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8" name="Google Shape;148;p6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9" name="Google Shape;149;p6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6"/>
          <p:cNvSpPr txBox="1"/>
          <p:nvPr/>
        </p:nvSpPr>
        <p:spPr>
          <a:xfrm>
            <a:off x="490329" y="1698645"/>
            <a:ext cx="1121134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 فعالیت داوطلبانه در رابطه با کارگاه خلاقیت و نوآوری انجام دهید و ارائه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6"/>
          <p:cNvSpPr txBox="1"/>
          <p:nvPr/>
        </p:nvSpPr>
        <p:spPr>
          <a:xfrm>
            <a:off x="600220" y="2734199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Google Shape;15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7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شناسایی و حل مسئله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9" name="Google Shape;159;p7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0" name="Google Shape;160;p7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1" name="Google Shape;161;p7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7"/>
          <p:cNvSpPr txBox="1"/>
          <p:nvPr/>
        </p:nvSpPr>
        <p:spPr>
          <a:xfrm>
            <a:off x="490329" y="1698645"/>
            <a:ext cx="1121134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یکی از تکنیک  های شناسایی و حل مشکل را معرفی نمایید (Find problem solving techniques) برای مثال «6 کلاه تفکر» و یا روش «5 چرا»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7"/>
          <p:cNvSpPr txBox="1"/>
          <p:nvPr/>
        </p:nvSpPr>
        <p:spPr>
          <a:xfrm>
            <a:off x="600220" y="2734199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Google Shape;16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8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شناسایی و حل مسئله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1" name="Google Shape;171;p8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2" name="Google Shape;172;p8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73" name="Google Shape;173;p8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8"/>
          <p:cNvSpPr txBox="1"/>
          <p:nvPr/>
        </p:nvSpPr>
        <p:spPr>
          <a:xfrm>
            <a:off x="490329" y="1698645"/>
            <a:ext cx="1121134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از طریق روش «5 چرا» به یک مشکل درمدرسه و یا شهر خود که  مشاهده کرده اید، اشاره کنید و راه‌حل نوآورانه پیشنهادی خود را جهت حل آن بیان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8"/>
          <p:cNvSpPr txBox="1"/>
          <p:nvPr/>
        </p:nvSpPr>
        <p:spPr>
          <a:xfrm>
            <a:off x="600220" y="2734199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055" y="5579164"/>
            <a:ext cx="1156186" cy="1133062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9"/>
          <p:cNvSpPr txBox="1"/>
          <p:nvPr/>
        </p:nvSpPr>
        <p:spPr>
          <a:xfrm>
            <a:off x="3438938" y="5914862"/>
            <a:ext cx="5314122" cy="461665"/>
          </a:xfrm>
          <a:prstGeom prst="rect">
            <a:avLst/>
          </a:prstGeom>
          <a:solidFill>
            <a:srgbClr val="A8D08C"/>
          </a:solidFill>
          <a:ln>
            <a:noFill/>
          </a:ln>
          <a:effectLst>
            <a:outerShdw blurRad="57785" algn="ctr" dir="3180000" dist="3302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کارگاه شناسایی و حل مسئله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3" name="Google Shape;183;p9"/>
          <p:cNvPicPr preferRelativeResize="0"/>
          <p:nvPr/>
        </p:nvPicPr>
        <p:blipFill rotWithShape="1">
          <a:blip r:embed="rId4">
            <a:alphaModFix/>
          </a:blip>
          <a:srcRect b="77354" l="83586" r="6522" t="1180"/>
          <a:stretch/>
        </p:blipFill>
        <p:spPr>
          <a:xfrm>
            <a:off x="242281" y="251790"/>
            <a:ext cx="1317734" cy="10426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4" name="Google Shape;184;p9"/>
          <p:cNvCxnSpPr/>
          <p:nvPr/>
        </p:nvCxnSpPr>
        <p:spPr>
          <a:xfrm>
            <a:off x="0" y="1457739"/>
            <a:ext cx="12192000" cy="0"/>
          </a:xfrm>
          <a:prstGeom prst="straightConnector1">
            <a:avLst/>
          </a:prstGeom>
          <a:noFill/>
          <a:ln cap="flat" cmpd="sng" w="1905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5" name="Google Shape;185;p9"/>
          <p:cNvSpPr/>
          <p:nvPr/>
        </p:nvSpPr>
        <p:spPr>
          <a:xfrm>
            <a:off x="0" y="1294392"/>
            <a:ext cx="12192000" cy="163346"/>
          </a:xfrm>
          <a:prstGeom prst="rect">
            <a:avLst/>
          </a:prstGeom>
          <a:solidFill>
            <a:srgbClr val="92D050"/>
          </a:solidFill>
          <a:ln cap="flat" cmpd="sng" w="12700">
            <a:solidFill>
              <a:srgbClr val="92D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9"/>
          <p:cNvSpPr txBox="1"/>
          <p:nvPr/>
        </p:nvSpPr>
        <p:spPr>
          <a:xfrm>
            <a:off x="323055" y="1698645"/>
            <a:ext cx="1154588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یک فعالیت داوطلبانه در رابطه با کارگاه کارگاه شناسایی و حل مسئله انجام دهید و ارائه کنید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9"/>
          <p:cNvSpPr txBox="1"/>
          <p:nvPr/>
        </p:nvSpPr>
        <p:spPr>
          <a:xfrm>
            <a:off x="600220" y="2734199"/>
            <a:ext cx="109915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جواب خود را در این کادر بنویسید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2024-06-23T05:01:50Z</dcterms:created>
  <dc:creator>Amir Mohammad</dc:creator>
</cp:coreProperties>
</file>